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B3570BD-1D96-41AC-9988-93F857999625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5A074F-2880-4772-A63B-B73B8217C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570BD-1D96-41AC-9988-93F857999625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A074F-2880-4772-A63B-B73B8217C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B3570BD-1D96-41AC-9988-93F857999625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15A074F-2880-4772-A63B-B73B8217C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570BD-1D96-41AC-9988-93F857999625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5A074F-2880-4772-A63B-B73B8217CD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570BD-1D96-41AC-9988-93F857999625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15A074F-2880-4772-A63B-B73B8217CD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B3570BD-1D96-41AC-9988-93F857999625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15A074F-2880-4772-A63B-B73B8217CD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B3570BD-1D96-41AC-9988-93F857999625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15A074F-2880-4772-A63B-B73B8217CD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570BD-1D96-41AC-9988-93F857999625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5A074F-2880-4772-A63B-B73B8217C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570BD-1D96-41AC-9988-93F857999625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5A074F-2880-4772-A63B-B73B8217C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570BD-1D96-41AC-9988-93F857999625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5A074F-2880-4772-A63B-B73B8217CD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B3570BD-1D96-41AC-9988-93F857999625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15A074F-2880-4772-A63B-B73B8217CD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B3570BD-1D96-41AC-9988-93F857999625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15A074F-2880-4772-A63B-B73B8217C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4038600"/>
            <a:ext cx="7391400" cy="1828800"/>
          </a:xfrm>
        </p:spPr>
        <p:txBody>
          <a:bodyPr>
            <a:normAutofit fontScale="90000"/>
          </a:bodyPr>
          <a:lstStyle/>
          <a:p>
            <a:r>
              <a:rPr lang="en-US" sz="6000" dirty="0" err="1" smtClean="0"/>
              <a:t>Pretérito</a:t>
            </a:r>
            <a:r>
              <a:rPr lang="en-US" sz="6000" dirty="0" smtClean="0"/>
              <a:t>/</a:t>
            </a:r>
            <a:r>
              <a:rPr lang="en-US" sz="6000" dirty="0" err="1" smtClean="0"/>
              <a:t>Imperfecto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 err="1" smtClean="0">
                <a:solidFill>
                  <a:schemeClr val="accent2"/>
                </a:solidFill>
              </a:rPr>
              <a:t>Encontraron</a:t>
            </a:r>
            <a:r>
              <a:rPr lang="en-US" sz="6000" b="1" dirty="0" smtClean="0">
                <a:solidFill>
                  <a:schemeClr val="accent2"/>
                </a:solidFill>
              </a:rPr>
              <a:t>, </a:t>
            </a:r>
            <a:r>
              <a:rPr lang="en-US" sz="6000" b="1" dirty="0" err="1" smtClean="0">
                <a:solidFill>
                  <a:schemeClr val="accent2"/>
                </a:solidFill>
              </a:rPr>
              <a:t>leyeron</a:t>
            </a:r>
            <a:r>
              <a:rPr lang="en-US" sz="6000" b="1" dirty="0" smtClean="0">
                <a:solidFill>
                  <a:schemeClr val="accent2"/>
                </a:solidFill>
              </a:rPr>
              <a:t> </a:t>
            </a:r>
            <a:endParaRPr lang="en-US" sz="60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6000" b="1" dirty="0" err="1" smtClean="0">
                <a:solidFill>
                  <a:schemeClr val="accent1"/>
                </a:solidFill>
              </a:rPr>
              <a:t>Ellos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u="sng" dirty="0" smtClean="0">
                <a:solidFill>
                  <a:schemeClr val="accent1"/>
                </a:solidFill>
              </a:rPr>
              <a:t>			</a:t>
            </a:r>
            <a:r>
              <a:rPr lang="en-US" sz="6000" b="1" dirty="0" smtClean="0">
                <a:solidFill>
                  <a:schemeClr val="accent1"/>
                </a:solidFill>
              </a:rPr>
              <a:t> (</a:t>
            </a:r>
            <a:r>
              <a:rPr lang="en-US" sz="6000" b="1" dirty="0" err="1" smtClean="0">
                <a:solidFill>
                  <a:schemeClr val="accent1"/>
                </a:solidFill>
              </a:rPr>
              <a:t>encontrar</a:t>
            </a:r>
            <a:r>
              <a:rPr lang="en-US" sz="6000" b="1" dirty="0" smtClean="0">
                <a:solidFill>
                  <a:schemeClr val="accent1"/>
                </a:solidFill>
              </a:rPr>
              <a:t>) la </a:t>
            </a:r>
            <a:r>
              <a:rPr lang="en-US" sz="6000" b="1" dirty="0" err="1" smtClean="0">
                <a:solidFill>
                  <a:schemeClr val="accent1"/>
                </a:solidFill>
              </a:rPr>
              <a:t>verdad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dirty="0" err="1" smtClean="0">
                <a:solidFill>
                  <a:schemeClr val="accent1"/>
                </a:solidFill>
              </a:rPr>
              <a:t>cuando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dirty="0" err="1" smtClean="0">
                <a:solidFill>
                  <a:schemeClr val="accent1"/>
                </a:solidFill>
              </a:rPr>
              <a:t>ellos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u="sng" dirty="0" smtClean="0">
                <a:solidFill>
                  <a:schemeClr val="accent1"/>
                </a:solidFill>
              </a:rPr>
              <a:t>			</a:t>
            </a:r>
            <a:r>
              <a:rPr lang="en-US" sz="6000" b="1" dirty="0" smtClean="0">
                <a:solidFill>
                  <a:schemeClr val="accent1"/>
                </a:solidFill>
              </a:rPr>
              <a:t> (leer) la </a:t>
            </a:r>
            <a:r>
              <a:rPr lang="en-US" sz="6000" b="1" dirty="0" err="1" smtClean="0">
                <a:solidFill>
                  <a:schemeClr val="accent1"/>
                </a:solidFill>
              </a:rPr>
              <a:t>carta</a:t>
            </a:r>
            <a:r>
              <a:rPr lang="en-US" sz="6000" b="1" dirty="0" smtClean="0">
                <a:solidFill>
                  <a:schemeClr val="accent1"/>
                </a:solidFill>
              </a:rPr>
              <a:t>.</a:t>
            </a:r>
            <a:endParaRPr lang="en-US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 err="1" smtClean="0">
                <a:solidFill>
                  <a:schemeClr val="accent2"/>
                </a:solidFill>
              </a:rPr>
              <a:t>Tenía</a:t>
            </a:r>
            <a:r>
              <a:rPr lang="en-US" sz="6000" b="1" dirty="0" smtClean="0">
                <a:solidFill>
                  <a:schemeClr val="accent2"/>
                </a:solidFill>
              </a:rPr>
              <a:t>, me </a:t>
            </a:r>
            <a:r>
              <a:rPr lang="en-US" sz="6000" b="1" dirty="0" err="1" smtClean="0">
                <a:solidFill>
                  <a:schemeClr val="accent2"/>
                </a:solidFill>
              </a:rPr>
              <a:t>casé</a:t>
            </a:r>
            <a:endParaRPr lang="en-US" sz="60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6000" b="1" dirty="0" err="1" smtClean="0">
                <a:solidFill>
                  <a:schemeClr val="accent1"/>
                </a:solidFill>
              </a:rPr>
              <a:t>Yo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u="sng" dirty="0" smtClean="0">
                <a:solidFill>
                  <a:schemeClr val="accent1"/>
                </a:solidFill>
              </a:rPr>
              <a:t>			</a:t>
            </a:r>
            <a:r>
              <a:rPr lang="en-US" sz="6000" b="1" dirty="0" smtClean="0">
                <a:solidFill>
                  <a:schemeClr val="accent1"/>
                </a:solidFill>
              </a:rPr>
              <a:t> (</a:t>
            </a:r>
            <a:r>
              <a:rPr lang="en-US" sz="6000" b="1" dirty="0" err="1" smtClean="0">
                <a:solidFill>
                  <a:schemeClr val="accent1"/>
                </a:solidFill>
              </a:rPr>
              <a:t>tener</a:t>
            </a:r>
            <a:r>
              <a:rPr lang="en-US" sz="6000" b="1" dirty="0" smtClean="0">
                <a:solidFill>
                  <a:schemeClr val="accent1"/>
                </a:solidFill>
              </a:rPr>
              <a:t>) 24 </a:t>
            </a:r>
            <a:r>
              <a:rPr lang="en-US" sz="6000" b="1" dirty="0" err="1" smtClean="0">
                <a:solidFill>
                  <a:schemeClr val="accent1"/>
                </a:solidFill>
              </a:rPr>
              <a:t>años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dirty="0" err="1" smtClean="0">
                <a:solidFill>
                  <a:schemeClr val="accent1"/>
                </a:solidFill>
              </a:rPr>
              <a:t>cuando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dirty="0" err="1" smtClean="0">
                <a:solidFill>
                  <a:schemeClr val="accent1"/>
                </a:solidFill>
              </a:rPr>
              <a:t>yo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u="sng" dirty="0" smtClean="0">
                <a:solidFill>
                  <a:schemeClr val="accent1"/>
                </a:solidFill>
              </a:rPr>
              <a:t>		</a:t>
            </a:r>
            <a:r>
              <a:rPr lang="en-US" sz="6000" b="1" dirty="0" smtClean="0">
                <a:solidFill>
                  <a:schemeClr val="accent1"/>
                </a:solidFill>
              </a:rPr>
              <a:t> (</a:t>
            </a:r>
            <a:r>
              <a:rPr lang="en-US" sz="6000" b="1" dirty="0" err="1" smtClean="0">
                <a:solidFill>
                  <a:schemeClr val="accent1"/>
                </a:solidFill>
              </a:rPr>
              <a:t>casarse</a:t>
            </a:r>
            <a:r>
              <a:rPr lang="en-US" sz="6000" b="1" dirty="0" smtClean="0">
                <a:solidFill>
                  <a:schemeClr val="accent1"/>
                </a:solidFill>
              </a:rPr>
              <a:t>).</a:t>
            </a:r>
            <a:endParaRPr lang="en-US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chemeClr val="accent2"/>
                </a:solidFill>
              </a:rPr>
              <a:t>era</a:t>
            </a:r>
            <a:endParaRPr lang="en-US" sz="60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accent1"/>
                </a:solidFill>
              </a:rPr>
              <a:t>El </a:t>
            </a:r>
            <a:r>
              <a:rPr lang="en-US" sz="6000" b="1" dirty="0" err="1" smtClean="0">
                <a:solidFill>
                  <a:schemeClr val="accent1"/>
                </a:solidFill>
              </a:rPr>
              <a:t>día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u="sng" dirty="0" smtClean="0">
                <a:solidFill>
                  <a:schemeClr val="accent1"/>
                </a:solidFill>
              </a:rPr>
              <a:t>				</a:t>
            </a:r>
            <a:r>
              <a:rPr lang="en-US" sz="6000" b="1" dirty="0" smtClean="0">
                <a:solidFill>
                  <a:schemeClr val="accent1"/>
                </a:solidFill>
              </a:rPr>
              <a:t> (ser) </a:t>
            </a:r>
            <a:r>
              <a:rPr lang="en-US" sz="6000" b="1" dirty="0" err="1" smtClean="0">
                <a:solidFill>
                  <a:schemeClr val="accent1"/>
                </a:solidFill>
              </a:rPr>
              <a:t>hermoso</a:t>
            </a:r>
            <a:r>
              <a:rPr lang="en-US" sz="6000" b="1" dirty="0" smtClean="0">
                <a:solidFill>
                  <a:schemeClr val="accent1"/>
                </a:solidFill>
              </a:rPr>
              <a:t>.</a:t>
            </a:r>
            <a:endParaRPr lang="en-US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 err="1" smtClean="0">
                <a:solidFill>
                  <a:schemeClr val="accent2"/>
                </a:solidFill>
              </a:rPr>
              <a:t>Practiqué</a:t>
            </a:r>
            <a:r>
              <a:rPr lang="en-US" sz="6000" b="1" dirty="0" smtClean="0">
                <a:solidFill>
                  <a:schemeClr val="accent2"/>
                </a:solidFill>
              </a:rPr>
              <a:t>, se </a:t>
            </a:r>
            <a:r>
              <a:rPr lang="en-US" sz="6000" b="1" dirty="0" err="1" smtClean="0">
                <a:solidFill>
                  <a:schemeClr val="accent2"/>
                </a:solidFill>
              </a:rPr>
              <a:t>vistió</a:t>
            </a:r>
            <a:endParaRPr lang="en-US" sz="60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accent1"/>
                </a:solidFill>
              </a:rPr>
              <a:t>A </a:t>
            </a:r>
            <a:r>
              <a:rPr lang="en-US" sz="6000" b="1" dirty="0" err="1" smtClean="0">
                <a:solidFill>
                  <a:schemeClr val="accent1"/>
                </a:solidFill>
              </a:rPr>
              <a:t>las</a:t>
            </a:r>
            <a:r>
              <a:rPr lang="en-US" sz="6000" b="1" dirty="0" smtClean="0">
                <a:solidFill>
                  <a:schemeClr val="accent1"/>
                </a:solidFill>
              </a:rPr>
              <a:t> 6, </a:t>
            </a:r>
            <a:r>
              <a:rPr lang="en-US" sz="6000" b="1" dirty="0" err="1" smtClean="0">
                <a:solidFill>
                  <a:schemeClr val="accent1"/>
                </a:solidFill>
              </a:rPr>
              <a:t>yo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u="sng" dirty="0" smtClean="0">
                <a:solidFill>
                  <a:schemeClr val="accent1"/>
                </a:solidFill>
              </a:rPr>
              <a:t>			</a:t>
            </a:r>
            <a:r>
              <a:rPr lang="en-US" sz="6000" b="1" dirty="0" smtClean="0">
                <a:solidFill>
                  <a:schemeClr val="accent1"/>
                </a:solidFill>
              </a:rPr>
              <a:t> (</a:t>
            </a:r>
            <a:r>
              <a:rPr lang="en-US" sz="6000" b="1" dirty="0" err="1" smtClean="0">
                <a:solidFill>
                  <a:schemeClr val="accent1"/>
                </a:solidFill>
              </a:rPr>
              <a:t>practicar</a:t>
            </a:r>
            <a:r>
              <a:rPr lang="en-US" sz="6000" b="1" dirty="0" smtClean="0">
                <a:solidFill>
                  <a:schemeClr val="accent1"/>
                </a:solidFill>
              </a:rPr>
              <a:t>) el piano y Isabelle </a:t>
            </a:r>
            <a:r>
              <a:rPr lang="en-US" sz="6000" b="1" u="sng" dirty="0" smtClean="0">
                <a:solidFill>
                  <a:schemeClr val="accent1"/>
                </a:solidFill>
              </a:rPr>
              <a:t>			</a:t>
            </a:r>
            <a:r>
              <a:rPr lang="en-US" sz="6000" b="1" dirty="0" smtClean="0">
                <a:solidFill>
                  <a:schemeClr val="accent1"/>
                </a:solidFill>
              </a:rPr>
              <a:t> (</a:t>
            </a:r>
            <a:r>
              <a:rPr lang="en-US" sz="6000" b="1" dirty="0" err="1" smtClean="0">
                <a:solidFill>
                  <a:schemeClr val="accent1"/>
                </a:solidFill>
              </a:rPr>
              <a:t>vestirse</a:t>
            </a:r>
            <a:r>
              <a:rPr lang="en-US" sz="6000" b="1" dirty="0" smtClean="0">
                <a:solidFill>
                  <a:schemeClr val="accent1"/>
                </a:solidFill>
              </a:rPr>
              <a:t>)</a:t>
            </a:r>
            <a:endParaRPr lang="en-US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 err="1" smtClean="0">
                <a:solidFill>
                  <a:schemeClr val="accent2"/>
                </a:solidFill>
              </a:rPr>
              <a:t>Eran</a:t>
            </a:r>
            <a:r>
              <a:rPr lang="en-US" sz="6000" b="1" dirty="0" smtClean="0">
                <a:solidFill>
                  <a:schemeClr val="accent2"/>
                </a:solidFill>
              </a:rPr>
              <a:t>, </a:t>
            </a:r>
            <a:r>
              <a:rPr lang="en-US" sz="6000" b="1" dirty="0" err="1" smtClean="0">
                <a:solidFill>
                  <a:schemeClr val="accent2"/>
                </a:solidFill>
              </a:rPr>
              <a:t>comencé</a:t>
            </a:r>
            <a:endParaRPr lang="en-US" sz="60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u="sng" dirty="0" smtClean="0">
                <a:solidFill>
                  <a:schemeClr val="accent1"/>
                </a:solidFill>
              </a:rPr>
              <a:t>				</a:t>
            </a:r>
            <a:r>
              <a:rPr lang="en-US" sz="6000" b="1" dirty="0" smtClean="0">
                <a:solidFill>
                  <a:schemeClr val="accent1"/>
                </a:solidFill>
              </a:rPr>
              <a:t> (ser) a </a:t>
            </a:r>
            <a:r>
              <a:rPr lang="en-US" sz="6000" b="1" dirty="0" err="1" smtClean="0">
                <a:solidFill>
                  <a:schemeClr val="accent1"/>
                </a:solidFill>
              </a:rPr>
              <a:t>las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dirty="0" err="1" smtClean="0">
                <a:solidFill>
                  <a:schemeClr val="accent1"/>
                </a:solidFill>
              </a:rPr>
              <a:t>tres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dirty="0" err="1" smtClean="0">
                <a:solidFill>
                  <a:schemeClr val="accent1"/>
                </a:solidFill>
              </a:rPr>
              <a:t>cuando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dirty="0" err="1" smtClean="0">
                <a:solidFill>
                  <a:schemeClr val="accent1"/>
                </a:solidFill>
              </a:rPr>
              <a:t>yo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u="sng" dirty="0" smtClean="0">
                <a:solidFill>
                  <a:schemeClr val="accent1"/>
                </a:solidFill>
              </a:rPr>
              <a:t>			</a:t>
            </a:r>
            <a:r>
              <a:rPr lang="en-US" sz="6000" b="1" dirty="0" smtClean="0">
                <a:solidFill>
                  <a:schemeClr val="accent1"/>
                </a:solidFill>
              </a:rPr>
              <a:t> (</a:t>
            </a:r>
            <a:r>
              <a:rPr lang="en-US" sz="6000" b="1" dirty="0" err="1" smtClean="0">
                <a:solidFill>
                  <a:schemeClr val="accent1"/>
                </a:solidFill>
              </a:rPr>
              <a:t>comenzar</a:t>
            </a:r>
            <a:r>
              <a:rPr lang="en-US" sz="6000" b="1" dirty="0" smtClean="0">
                <a:solidFill>
                  <a:schemeClr val="accent1"/>
                </a:solidFill>
              </a:rPr>
              <a:t>) a </a:t>
            </a:r>
            <a:r>
              <a:rPr lang="en-US" sz="6000" b="1" dirty="0" err="1" smtClean="0">
                <a:solidFill>
                  <a:schemeClr val="accent1"/>
                </a:solidFill>
              </a:rPr>
              <a:t>pintar</a:t>
            </a:r>
            <a:r>
              <a:rPr lang="en-US" sz="6000" b="1" dirty="0" smtClean="0">
                <a:solidFill>
                  <a:schemeClr val="accent1"/>
                </a:solidFill>
              </a:rPr>
              <a:t>.</a:t>
            </a:r>
            <a:endParaRPr lang="en-US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 err="1" smtClean="0">
                <a:solidFill>
                  <a:schemeClr val="accent2"/>
                </a:solidFill>
              </a:rPr>
              <a:t>cantaban</a:t>
            </a:r>
            <a:endParaRPr lang="en-US" sz="60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accent1"/>
                </a:solidFill>
              </a:rPr>
              <a:t>De </a:t>
            </a:r>
            <a:r>
              <a:rPr lang="en-US" sz="6000" b="1" dirty="0" err="1" smtClean="0">
                <a:solidFill>
                  <a:schemeClr val="accent1"/>
                </a:solidFill>
              </a:rPr>
              <a:t>vez</a:t>
            </a:r>
            <a:r>
              <a:rPr lang="en-US" sz="6000" b="1" dirty="0" smtClean="0">
                <a:solidFill>
                  <a:schemeClr val="accent1"/>
                </a:solidFill>
              </a:rPr>
              <a:t> en </a:t>
            </a:r>
            <a:r>
              <a:rPr lang="en-US" sz="6000" b="1" dirty="0" err="1" smtClean="0">
                <a:solidFill>
                  <a:schemeClr val="accent1"/>
                </a:solidFill>
              </a:rPr>
              <a:t>cuando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dirty="0" err="1" smtClean="0">
                <a:solidFill>
                  <a:schemeClr val="accent1"/>
                </a:solidFill>
              </a:rPr>
              <a:t>las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dirty="0" err="1" smtClean="0">
                <a:solidFill>
                  <a:schemeClr val="accent1"/>
                </a:solidFill>
              </a:rPr>
              <a:t>aves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u="sng" dirty="0" smtClean="0">
                <a:solidFill>
                  <a:schemeClr val="accent1"/>
                </a:solidFill>
              </a:rPr>
              <a:t>				</a:t>
            </a:r>
            <a:r>
              <a:rPr lang="en-US" sz="6000" b="1" dirty="0" smtClean="0">
                <a:solidFill>
                  <a:schemeClr val="accent1"/>
                </a:solidFill>
              </a:rPr>
              <a:t> (</a:t>
            </a:r>
            <a:r>
              <a:rPr lang="en-US" sz="6000" b="1" dirty="0" err="1" smtClean="0">
                <a:solidFill>
                  <a:schemeClr val="accent1"/>
                </a:solidFill>
              </a:rPr>
              <a:t>cantar</a:t>
            </a:r>
            <a:r>
              <a:rPr lang="en-US" sz="6000" b="1" dirty="0" smtClean="0">
                <a:solidFill>
                  <a:schemeClr val="accent1"/>
                </a:solidFill>
              </a:rPr>
              <a:t>) </a:t>
            </a:r>
            <a:r>
              <a:rPr lang="en-US" sz="6000" b="1" dirty="0" err="1" smtClean="0">
                <a:solidFill>
                  <a:schemeClr val="accent1"/>
                </a:solidFill>
              </a:rPr>
              <a:t>alegremente</a:t>
            </a:r>
            <a:r>
              <a:rPr lang="en-US" sz="6000" b="1" dirty="0" smtClean="0">
                <a:solidFill>
                  <a:schemeClr val="accent1"/>
                </a:solidFill>
              </a:rPr>
              <a:t>.</a:t>
            </a:r>
            <a:endParaRPr lang="en-US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 err="1" smtClean="0">
                <a:solidFill>
                  <a:schemeClr val="accent2"/>
                </a:solidFill>
              </a:rPr>
              <a:t>Comió</a:t>
            </a:r>
            <a:r>
              <a:rPr lang="en-US" sz="6000" b="1" dirty="0" smtClean="0">
                <a:solidFill>
                  <a:schemeClr val="accent2"/>
                </a:solidFill>
              </a:rPr>
              <a:t>, </a:t>
            </a:r>
            <a:r>
              <a:rPr lang="en-US" sz="6000" b="1" dirty="0" err="1" smtClean="0">
                <a:solidFill>
                  <a:schemeClr val="accent2"/>
                </a:solidFill>
              </a:rPr>
              <a:t>encontró</a:t>
            </a:r>
            <a:endParaRPr lang="en-US" sz="60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6000" b="1" dirty="0" smtClean="0">
                <a:solidFill>
                  <a:schemeClr val="accent1"/>
                </a:solidFill>
              </a:rPr>
              <a:t>El </a:t>
            </a:r>
            <a:r>
              <a:rPr lang="en-US" sz="6000" b="1" dirty="0" err="1" smtClean="0">
                <a:solidFill>
                  <a:schemeClr val="accent1"/>
                </a:solidFill>
              </a:rPr>
              <a:t>muchacho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dirty="0" err="1" smtClean="0">
                <a:solidFill>
                  <a:schemeClr val="accent1"/>
                </a:solidFill>
              </a:rPr>
              <a:t>pobre</a:t>
            </a:r>
            <a:r>
              <a:rPr lang="en-US" sz="6000" b="1" dirty="0" smtClean="0">
                <a:solidFill>
                  <a:schemeClr val="accent1"/>
                </a:solidFill>
              </a:rPr>
              <a:t> no </a:t>
            </a:r>
            <a:r>
              <a:rPr lang="en-US" sz="6000" b="1" u="sng" dirty="0" smtClean="0">
                <a:solidFill>
                  <a:schemeClr val="accent1"/>
                </a:solidFill>
              </a:rPr>
              <a:t>				</a:t>
            </a:r>
            <a:r>
              <a:rPr lang="en-US" sz="6000" b="1" dirty="0" smtClean="0">
                <a:solidFill>
                  <a:schemeClr val="accent1"/>
                </a:solidFill>
              </a:rPr>
              <a:t> (comer) </a:t>
            </a:r>
            <a:r>
              <a:rPr lang="en-US" sz="6000" b="1" dirty="0" err="1" smtClean="0">
                <a:solidFill>
                  <a:schemeClr val="accent1"/>
                </a:solidFill>
              </a:rPr>
              <a:t>por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dirty="0" err="1" smtClean="0">
                <a:solidFill>
                  <a:schemeClr val="accent1"/>
                </a:solidFill>
              </a:rPr>
              <a:t>tres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dirty="0" err="1" smtClean="0">
                <a:solidFill>
                  <a:schemeClr val="accent1"/>
                </a:solidFill>
              </a:rPr>
              <a:t>días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dirty="0" err="1" smtClean="0">
                <a:solidFill>
                  <a:schemeClr val="accent1"/>
                </a:solidFill>
              </a:rPr>
              <a:t>cuando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u="sng" dirty="0" smtClean="0">
                <a:solidFill>
                  <a:schemeClr val="accent1"/>
                </a:solidFill>
              </a:rPr>
              <a:t>		</a:t>
            </a:r>
            <a:r>
              <a:rPr lang="en-US" sz="6000" b="1" dirty="0" smtClean="0">
                <a:solidFill>
                  <a:schemeClr val="accent1"/>
                </a:solidFill>
              </a:rPr>
              <a:t> (</a:t>
            </a:r>
            <a:r>
              <a:rPr lang="en-US" sz="6000" b="1" dirty="0" err="1" smtClean="0">
                <a:solidFill>
                  <a:schemeClr val="accent1"/>
                </a:solidFill>
              </a:rPr>
              <a:t>encontrar</a:t>
            </a:r>
            <a:r>
              <a:rPr lang="en-US" sz="6000" b="1" dirty="0" smtClean="0">
                <a:solidFill>
                  <a:schemeClr val="accent1"/>
                </a:solidFill>
              </a:rPr>
              <a:t>) </a:t>
            </a:r>
            <a:r>
              <a:rPr lang="en-US" sz="6000" b="1" dirty="0" err="1" smtClean="0">
                <a:solidFill>
                  <a:schemeClr val="accent1"/>
                </a:solidFill>
              </a:rPr>
              <a:t>cinco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dirty="0" err="1" smtClean="0">
                <a:solidFill>
                  <a:schemeClr val="accent1"/>
                </a:solidFill>
              </a:rPr>
              <a:t>dolares</a:t>
            </a:r>
            <a:r>
              <a:rPr lang="en-US" sz="6000" b="1" dirty="0" smtClean="0">
                <a:solidFill>
                  <a:schemeClr val="accent1"/>
                </a:solidFill>
              </a:rPr>
              <a:t>.</a:t>
            </a:r>
            <a:endParaRPr lang="en-US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 err="1" smtClean="0">
                <a:solidFill>
                  <a:schemeClr val="accent2"/>
                </a:solidFill>
              </a:rPr>
              <a:t>consultábamos</a:t>
            </a:r>
            <a:endParaRPr lang="en-US" sz="60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6000" b="1" dirty="0" err="1" smtClean="0">
                <a:solidFill>
                  <a:schemeClr val="accent1"/>
                </a:solidFill>
              </a:rPr>
              <a:t>Nosotros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dirty="0" err="1" smtClean="0">
                <a:solidFill>
                  <a:schemeClr val="accent1"/>
                </a:solidFill>
              </a:rPr>
              <a:t>siempre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u="sng" dirty="0" smtClean="0">
                <a:solidFill>
                  <a:schemeClr val="accent1"/>
                </a:solidFill>
              </a:rPr>
              <a:t>		</a:t>
            </a:r>
            <a:r>
              <a:rPr lang="en-US" sz="6000" b="1" dirty="0" smtClean="0">
                <a:solidFill>
                  <a:schemeClr val="accent1"/>
                </a:solidFill>
              </a:rPr>
              <a:t> (</a:t>
            </a:r>
            <a:r>
              <a:rPr lang="en-US" sz="6000" b="1" dirty="0" err="1" smtClean="0">
                <a:solidFill>
                  <a:schemeClr val="accent1"/>
                </a:solidFill>
              </a:rPr>
              <a:t>consultar</a:t>
            </a:r>
            <a:r>
              <a:rPr lang="en-US" sz="6000" b="1" dirty="0" smtClean="0">
                <a:solidFill>
                  <a:schemeClr val="accent1"/>
                </a:solidFill>
              </a:rPr>
              <a:t>) el </a:t>
            </a:r>
            <a:r>
              <a:rPr lang="en-US" sz="6000" b="1" dirty="0" err="1" smtClean="0">
                <a:solidFill>
                  <a:schemeClr val="accent1"/>
                </a:solidFill>
              </a:rPr>
              <a:t>dicionario</a:t>
            </a:r>
            <a:r>
              <a:rPr lang="en-US" sz="6000" b="1" dirty="0" smtClean="0">
                <a:solidFill>
                  <a:schemeClr val="accent1"/>
                </a:solidFill>
              </a:rPr>
              <a:t>.</a:t>
            </a:r>
            <a:endParaRPr lang="en-US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 err="1" smtClean="0">
                <a:solidFill>
                  <a:schemeClr val="accent2"/>
                </a:solidFill>
              </a:rPr>
              <a:t>mentía</a:t>
            </a:r>
            <a:endParaRPr lang="en-US" sz="60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6000" b="1" dirty="0" err="1" smtClean="0">
                <a:solidFill>
                  <a:schemeClr val="accent1"/>
                </a:solidFill>
              </a:rPr>
              <a:t>Sospechaba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dirty="0" err="1" smtClean="0">
                <a:solidFill>
                  <a:schemeClr val="accent1"/>
                </a:solidFill>
              </a:rPr>
              <a:t>que</a:t>
            </a:r>
            <a:r>
              <a:rPr lang="en-US" sz="6000" b="1" dirty="0" smtClean="0">
                <a:solidFill>
                  <a:schemeClr val="accent1"/>
                </a:solidFill>
              </a:rPr>
              <a:t> el </a:t>
            </a:r>
            <a:r>
              <a:rPr lang="en-US" sz="6000" b="1" dirty="0" err="1" smtClean="0">
                <a:solidFill>
                  <a:schemeClr val="accent1"/>
                </a:solidFill>
              </a:rPr>
              <a:t>testigo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u="sng" dirty="0" smtClean="0">
                <a:solidFill>
                  <a:schemeClr val="accent1"/>
                </a:solidFill>
              </a:rPr>
              <a:t>				</a:t>
            </a:r>
            <a:r>
              <a:rPr lang="en-US" sz="6000" b="1" dirty="0" smtClean="0">
                <a:solidFill>
                  <a:schemeClr val="accent1"/>
                </a:solidFill>
              </a:rPr>
              <a:t> (</a:t>
            </a:r>
            <a:r>
              <a:rPr lang="en-US" sz="6000" b="1" dirty="0" err="1" smtClean="0">
                <a:solidFill>
                  <a:schemeClr val="accent1"/>
                </a:solidFill>
              </a:rPr>
              <a:t>mentir</a:t>
            </a:r>
            <a:r>
              <a:rPr lang="en-US" sz="6000" b="1" dirty="0" smtClean="0">
                <a:solidFill>
                  <a:schemeClr val="accent1"/>
                </a:solidFill>
              </a:rPr>
              <a:t>) </a:t>
            </a:r>
            <a:r>
              <a:rPr lang="en-US" sz="6000" b="1" dirty="0" err="1" smtClean="0">
                <a:solidFill>
                  <a:schemeClr val="accent1"/>
                </a:solidFill>
              </a:rPr>
              <a:t>cuando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dirty="0" err="1" smtClean="0">
                <a:solidFill>
                  <a:schemeClr val="accent1"/>
                </a:solidFill>
              </a:rPr>
              <a:t>daba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dirty="0" err="1" smtClean="0">
                <a:solidFill>
                  <a:schemeClr val="accent1"/>
                </a:solidFill>
              </a:rPr>
              <a:t>su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dirty="0" err="1" smtClean="0">
                <a:solidFill>
                  <a:schemeClr val="accent1"/>
                </a:solidFill>
              </a:rPr>
              <a:t>testimonio</a:t>
            </a:r>
            <a:r>
              <a:rPr lang="en-US" sz="6000" b="1" dirty="0" smtClean="0">
                <a:solidFill>
                  <a:schemeClr val="accent1"/>
                </a:solidFill>
              </a:rPr>
              <a:t>.</a:t>
            </a:r>
            <a:endParaRPr lang="en-US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endParaRPr lang="en-US" sz="60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 err="1" smtClean="0">
                <a:solidFill>
                  <a:schemeClr val="accent2"/>
                </a:solidFill>
              </a:rPr>
              <a:t>tocaba</a:t>
            </a:r>
            <a:endParaRPr lang="en-US" sz="60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accent1"/>
                </a:solidFill>
              </a:rPr>
              <a:t>La </a:t>
            </a:r>
            <a:r>
              <a:rPr lang="en-US" sz="6000" b="1" dirty="0" err="1" smtClean="0">
                <a:solidFill>
                  <a:schemeClr val="accent1"/>
                </a:solidFill>
              </a:rPr>
              <a:t>orquesta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u="sng" dirty="0" smtClean="0">
                <a:solidFill>
                  <a:schemeClr val="accent1"/>
                </a:solidFill>
              </a:rPr>
              <a:t>			</a:t>
            </a:r>
            <a:r>
              <a:rPr lang="en-US" sz="6000" b="1" dirty="0" smtClean="0">
                <a:solidFill>
                  <a:schemeClr val="accent1"/>
                </a:solidFill>
              </a:rPr>
              <a:t> (</a:t>
            </a:r>
            <a:r>
              <a:rPr lang="en-US" sz="6000" b="1" dirty="0" err="1" smtClean="0">
                <a:solidFill>
                  <a:schemeClr val="accent1"/>
                </a:solidFill>
              </a:rPr>
              <a:t>tocar</a:t>
            </a:r>
            <a:r>
              <a:rPr lang="en-US" sz="6000" b="1" dirty="0" smtClean="0">
                <a:solidFill>
                  <a:schemeClr val="accent1"/>
                </a:solidFill>
              </a:rPr>
              <a:t>) el tango </a:t>
            </a:r>
            <a:r>
              <a:rPr lang="en-US" sz="6000" b="1" dirty="0" err="1" smtClean="0">
                <a:solidFill>
                  <a:schemeClr val="accent1"/>
                </a:solidFill>
              </a:rPr>
              <a:t>mientras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dirty="0" err="1" smtClean="0">
                <a:solidFill>
                  <a:schemeClr val="accent1"/>
                </a:solidFill>
              </a:rPr>
              <a:t>ellos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dirty="0" err="1" smtClean="0">
                <a:solidFill>
                  <a:schemeClr val="accent1"/>
                </a:solidFill>
              </a:rPr>
              <a:t>bailaban</a:t>
            </a:r>
            <a:r>
              <a:rPr lang="en-US" sz="6000" b="1" dirty="0" smtClean="0">
                <a:solidFill>
                  <a:schemeClr val="accent1"/>
                </a:solidFill>
              </a:rPr>
              <a:t> el mambo.</a:t>
            </a:r>
            <a:endParaRPr lang="en-US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endParaRPr lang="en-US" sz="60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endParaRPr lang="en-US" sz="60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endParaRPr lang="en-US" sz="60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endParaRPr lang="en-US" sz="60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 err="1" smtClean="0">
                <a:solidFill>
                  <a:schemeClr val="accent2"/>
                </a:solidFill>
              </a:rPr>
              <a:t>Salí</a:t>
            </a:r>
            <a:r>
              <a:rPr lang="en-US" sz="6000" b="1" dirty="0" smtClean="0">
                <a:solidFill>
                  <a:schemeClr val="accent2"/>
                </a:solidFill>
              </a:rPr>
              <a:t>, </a:t>
            </a:r>
            <a:r>
              <a:rPr lang="en-US" sz="6000" b="1" dirty="0" err="1" smtClean="0">
                <a:solidFill>
                  <a:schemeClr val="accent2"/>
                </a:solidFill>
              </a:rPr>
              <a:t>brillaba</a:t>
            </a:r>
            <a:endParaRPr lang="en-US" sz="60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6000" b="1" dirty="0" err="1" smtClean="0">
                <a:solidFill>
                  <a:schemeClr val="accent1"/>
                </a:solidFill>
              </a:rPr>
              <a:t>Cuando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dirty="0" err="1" smtClean="0">
                <a:solidFill>
                  <a:schemeClr val="accent1"/>
                </a:solidFill>
              </a:rPr>
              <a:t>yo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u="sng" dirty="0" smtClean="0">
                <a:solidFill>
                  <a:schemeClr val="accent1"/>
                </a:solidFill>
              </a:rPr>
              <a:t>			</a:t>
            </a:r>
            <a:r>
              <a:rPr lang="en-US" sz="6000" b="1" dirty="0" smtClean="0">
                <a:solidFill>
                  <a:schemeClr val="accent1"/>
                </a:solidFill>
              </a:rPr>
              <a:t> (</a:t>
            </a:r>
            <a:r>
              <a:rPr lang="en-US" sz="6000" b="1" dirty="0" err="1" smtClean="0">
                <a:solidFill>
                  <a:schemeClr val="accent1"/>
                </a:solidFill>
              </a:rPr>
              <a:t>salir</a:t>
            </a:r>
            <a:r>
              <a:rPr lang="en-US" sz="6000" b="1" dirty="0" smtClean="0">
                <a:solidFill>
                  <a:schemeClr val="accent1"/>
                </a:solidFill>
              </a:rPr>
              <a:t>) de la casa, el sol </a:t>
            </a:r>
            <a:r>
              <a:rPr lang="en-US" sz="6000" b="1" u="sng" dirty="0" smtClean="0">
                <a:solidFill>
                  <a:schemeClr val="accent1"/>
                </a:solidFill>
              </a:rPr>
              <a:t>			</a:t>
            </a:r>
            <a:r>
              <a:rPr lang="en-US" sz="6000" b="1" dirty="0" smtClean="0">
                <a:solidFill>
                  <a:schemeClr val="accent1"/>
                </a:solidFill>
              </a:rPr>
              <a:t> (</a:t>
            </a:r>
            <a:r>
              <a:rPr lang="en-US" sz="6000" b="1" dirty="0" err="1" smtClean="0">
                <a:solidFill>
                  <a:schemeClr val="accent1"/>
                </a:solidFill>
              </a:rPr>
              <a:t>brillar</a:t>
            </a:r>
            <a:r>
              <a:rPr lang="en-US" sz="6000" b="1" dirty="0" smtClean="0">
                <a:solidFill>
                  <a:schemeClr val="accent1"/>
                </a:solidFill>
              </a:rPr>
              <a:t>).</a:t>
            </a:r>
            <a:endParaRPr lang="en-US" sz="6000" b="1" u="sng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 err="1" smtClean="0">
                <a:solidFill>
                  <a:schemeClr val="accent2"/>
                </a:solidFill>
              </a:rPr>
              <a:t>compró</a:t>
            </a:r>
            <a:endParaRPr lang="en-US" sz="60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6000" b="1" dirty="0" err="1" smtClean="0">
                <a:solidFill>
                  <a:schemeClr val="accent1"/>
                </a:solidFill>
              </a:rPr>
              <a:t>Hace</a:t>
            </a:r>
            <a:r>
              <a:rPr lang="en-US" sz="6000" b="1" dirty="0" smtClean="0">
                <a:solidFill>
                  <a:schemeClr val="accent1"/>
                </a:solidFill>
              </a:rPr>
              <a:t> 3 </a:t>
            </a:r>
            <a:r>
              <a:rPr lang="en-US" sz="6000" b="1" dirty="0" err="1" smtClean="0">
                <a:solidFill>
                  <a:schemeClr val="accent1"/>
                </a:solidFill>
              </a:rPr>
              <a:t>años</a:t>
            </a:r>
            <a:r>
              <a:rPr lang="en-US" sz="6000" b="1" dirty="0" smtClean="0">
                <a:solidFill>
                  <a:schemeClr val="accent1"/>
                </a:solidFill>
              </a:rPr>
              <a:t>, Antonio </a:t>
            </a:r>
            <a:r>
              <a:rPr lang="en-US" sz="6000" b="1" u="sng" dirty="0" smtClean="0">
                <a:solidFill>
                  <a:schemeClr val="accent1"/>
                </a:solidFill>
              </a:rPr>
              <a:t>				</a:t>
            </a:r>
            <a:r>
              <a:rPr lang="en-US" sz="6000" b="1" dirty="0" smtClean="0">
                <a:solidFill>
                  <a:schemeClr val="accent1"/>
                </a:solidFill>
              </a:rPr>
              <a:t> (</a:t>
            </a:r>
            <a:r>
              <a:rPr lang="en-US" sz="6000" b="1" dirty="0" err="1" smtClean="0">
                <a:solidFill>
                  <a:schemeClr val="accent1"/>
                </a:solidFill>
              </a:rPr>
              <a:t>compar</a:t>
            </a:r>
            <a:r>
              <a:rPr lang="en-US" sz="6000" b="1" dirty="0" smtClean="0">
                <a:solidFill>
                  <a:schemeClr val="accent1"/>
                </a:solidFill>
              </a:rPr>
              <a:t>) un </a:t>
            </a:r>
            <a:r>
              <a:rPr lang="en-US" sz="6000" b="1" dirty="0" err="1" smtClean="0">
                <a:solidFill>
                  <a:schemeClr val="accent1"/>
                </a:solidFill>
              </a:rPr>
              <a:t>gato</a:t>
            </a:r>
            <a:r>
              <a:rPr lang="en-US" sz="6000" b="1" dirty="0" smtClean="0">
                <a:solidFill>
                  <a:schemeClr val="accent1"/>
                </a:solidFill>
              </a:rPr>
              <a:t>.</a:t>
            </a:r>
            <a:endParaRPr lang="en-US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 err="1" smtClean="0">
                <a:solidFill>
                  <a:schemeClr val="accent2"/>
                </a:solidFill>
              </a:rPr>
              <a:t>Viajaban</a:t>
            </a:r>
            <a:r>
              <a:rPr lang="en-US" sz="6000" b="1" dirty="0" smtClean="0">
                <a:solidFill>
                  <a:schemeClr val="accent2"/>
                </a:solidFill>
              </a:rPr>
              <a:t>, </a:t>
            </a:r>
            <a:r>
              <a:rPr lang="en-US" sz="6000" b="1" dirty="0" err="1" smtClean="0">
                <a:solidFill>
                  <a:schemeClr val="accent2"/>
                </a:solidFill>
              </a:rPr>
              <a:t>conocí</a:t>
            </a:r>
            <a:endParaRPr lang="en-US" sz="60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6000" b="1" dirty="0" err="1" smtClean="0">
                <a:solidFill>
                  <a:schemeClr val="accent1"/>
                </a:solidFill>
              </a:rPr>
              <a:t>Mientras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dirty="0" err="1" smtClean="0">
                <a:solidFill>
                  <a:schemeClr val="accent1"/>
                </a:solidFill>
              </a:rPr>
              <a:t>ellos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u="sng" dirty="0" smtClean="0">
                <a:solidFill>
                  <a:schemeClr val="accent1"/>
                </a:solidFill>
              </a:rPr>
              <a:t>			</a:t>
            </a:r>
            <a:r>
              <a:rPr lang="en-US" sz="6000" b="1" dirty="0" smtClean="0">
                <a:solidFill>
                  <a:schemeClr val="accent1"/>
                </a:solidFill>
              </a:rPr>
              <a:t> (</a:t>
            </a:r>
            <a:r>
              <a:rPr lang="en-US" sz="6000" b="1" dirty="0" err="1" smtClean="0">
                <a:solidFill>
                  <a:schemeClr val="accent1"/>
                </a:solidFill>
              </a:rPr>
              <a:t>viajar</a:t>
            </a:r>
            <a:r>
              <a:rPr lang="en-US" sz="6000" b="1" dirty="0" smtClean="0">
                <a:solidFill>
                  <a:schemeClr val="accent1"/>
                </a:solidFill>
              </a:rPr>
              <a:t>) en Mexico, </a:t>
            </a:r>
            <a:r>
              <a:rPr lang="en-US" sz="6000" b="1" dirty="0" err="1" smtClean="0">
                <a:solidFill>
                  <a:schemeClr val="accent1"/>
                </a:solidFill>
              </a:rPr>
              <a:t>yo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u="sng" dirty="0" smtClean="0">
                <a:solidFill>
                  <a:schemeClr val="accent1"/>
                </a:solidFill>
              </a:rPr>
              <a:t>			</a:t>
            </a:r>
            <a:r>
              <a:rPr lang="en-US" sz="6000" b="1" dirty="0" smtClean="0">
                <a:solidFill>
                  <a:schemeClr val="accent1"/>
                </a:solidFill>
              </a:rPr>
              <a:t> (</a:t>
            </a:r>
            <a:r>
              <a:rPr lang="en-US" sz="6000" b="1" dirty="0" err="1" smtClean="0">
                <a:solidFill>
                  <a:schemeClr val="accent1"/>
                </a:solidFill>
              </a:rPr>
              <a:t>conocer</a:t>
            </a:r>
            <a:r>
              <a:rPr lang="en-US" sz="6000" b="1" dirty="0" smtClean="0">
                <a:solidFill>
                  <a:schemeClr val="accent1"/>
                </a:solidFill>
              </a:rPr>
              <a:t>) el </a:t>
            </a:r>
            <a:r>
              <a:rPr lang="en-US" sz="6000" b="1" dirty="0" err="1" smtClean="0">
                <a:solidFill>
                  <a:schemeClr val="accent1"/>
                </a:solidFill>
              </a:rPr>
              <a:t>Señor</a:t>
            </a:r>
            <a:r>
              <a:rPr lang="en-US" sz="6000" b="1" dirty="0" smtClean="0">
                <a:solidFill>
                  <a:schemeClr val="accent1"/>
                </a:solidFill>
              </a:rPr>
              <a:t> Molino.</a:t>
            </a:r>
            <a:endParaRPr lang="en-US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 err="1" smtClean="0">
                <a:solidFill>
                  <a:schemeClr val="accent2"/>
                </a:solidFill>
              </a:rPr>
              <a:t>Estaba</a:t>
            </a:r>
            <a:r>
              <a:rPr lang="en-US" sz="6000" b="1" dirty="0" smtClean="0">
                <a:solidFill>
                  <a:schemeClr val="accent2"/>
                </a:solidFill>
              </a:rPr>
              <a:t>, </a:t>
            </a:r>
            <a:r>
              <a:rPr lang="en-US" sz="6000" b="1" dirty="0" err="1" smtClean="0">
                <a:solidFill>
                  <a:schemeClr val="accent2"/>
                </a:solidFill>
              </a:rPr>
              <a:t>salí</a:t>
            </a:r>
            <a:endParaRPr lang="en-US" sz="60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6000" b="1" u="sng" dirty="0" err="1" smtClean="0">
                <a:solidFill>
                  <a:schemeClr val="accent1"/>
                </a:solidFill>
              </a:rPr>
              <a:t>Yo</a:t>
            </a:r>
            <a:r>
              <a:rPr lang="en-US" sz="6000" b="1" u="sng" dirty="0" smtClean="0">
                <a:solidFill>
                  <a:schemeClr val="accent1"/>
                </a:solidFill>
              </a:rPr>
              <a:t>               </a:t>
            </a:r>
            <a:r>
              <a:rPr lang="en-US" sz="6000" b="1" dirty="0" smtClean="0">
                <a:solidFill>
                  <a:schemeClr val="accent1"/>
                </a:solidFill>
              </a:rPr>
              <a:t>(</a:t>
            </a:r>
            <a:r>
              <a:rPr lang="en-US" sz="6000" b="1" dirty="0" err="1" smtClean="0">
                <a:solidFill>
                  <a:schemeClr val="accent1"/>
                </a:solidFill>
              </a:rPr>
              <a:t>estar</a:t>
            </a:r>
            <a:r>
              <a:rPr lang="en-US" sz="6000" b="1" dirty="0" smtClean="0">
                <a:solidFill>
                  <a:schemeClr val="accent1"/>
                </a:solidFill>
              </a:rPr>
              <a:t>) </a:t>
            </a:r>
            <a:r>
              <a:rPr lang="en-US" sz="6000" b="1" dirty="0" err="1" smtClean="0">
                <a:solidFill>
                  <a:schemeClr val="accent1"/>
                </a:solidFill>
              </a:rPr>
              <a:t>aquí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dirty="0" err="1" smtClean="0">
                <a:solidFill>
                  <a:schemeClr val="accent1"/>
                </a:solidFill>
              </a:rPr>
              <a:t>ayer</a:t>
            </a:r>
            <a:r>
              <a:rPr lang="en-US" sz="6000" b="1" dirty="0" smtClean="0">
                <a:solidFill>
                  <a:schemeClr val="accent1"/>
                </a:solidFill>
              </a:rPr>
              <a:t> y </a:t>
            </a:r>
            <a:r>
              <a:rPr lang="en-US" sz="6000" b="1" dirty="0" err="1" smtClean="0">
                <a:solidFill>
                  <a:schemeClr val="accent1"/>
                </a:solidFill>
              </a:rPr>
              <a:t>después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u="sng" dirty="0" smtClean="0">
                <a:solidFill>
                  <a:schemeClr val="accent1"/>
                </a:solidFill>
              </a:rPr>
              <a:t>			</a:t>
            </a:r>
            <a:r>
              <a:rPr lang="en-US" sz="6000" b="1" dirty="0" smtClean="0">
                <a:solidFill>
                  <a:schemeClr val="accent1"/>
                </a:solidFill>
              </a:rPr>
              <a:t> (</a:t>
            </a:r>
            <a:r>
              <a:rPr lang="en-US" sz="6000" b="1" dirty="0" err="1" smtClean="0">
                <a:solidFill>
                  <a:schemeClr val="accent1"/>
                </a:solidFill>
              </a:rPr>
              <a:t>salir</a:t>
            </a:r>
            <a:r>
              <a:rPr lang="en-US" sz="6000" b="1" dirty="0" smtClean="0">
                <a:solidFill>
                  <a:schemeClr val="accent1"/>
                </a:solidFill>
              </a:rPr>
              <a:t>).</a:t>
            </a:r>
            <a:endParaRPr lang="en-US" sz="6000" b="1" u="sng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chemeClr val="accent2"/>
                </a:solidFill>
              </a:rPr>
              <a:t>Se </a:t>
            </a:r>
            <a:r>
              <a:rPr lang="en-US" sz="6000" b="1" dirty="0" err="1" smtClean="0">
                <a:solidFill>
                  <a:schemeClr val="accent2"/>
                </a:solidFill>
              </a:rPr>
              <a:t>despertó</a:t>
            </a:r>
            <a:r>
              <a:rPr lang="en-US" sz="6000" b="1" dirty="0" smtClean="0">
                <a:solidFill>
                  <a:schemeClr val="accent2"/>
                </a:solidFill>
              </a:rPr>
              <a:t>, se </a:t>
            </a:r>
            <a:r>
              <a:rPr lang="en-US" sz="6000" b="1" dirty="0" err="1" smtClean="0">
                <a:solidFill>
                  <a:schemeClr val="accent2"/>
                </a:solidFill>
              </a:rPr>
              <a:t>acostó</a:t>
            </a:r>
            <a:endParaRPr lang="en-US" sz="60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accent1"/>
                </a:solidFill>
              </a:rPr>
              <a:t>Emil </a:t>
            </a:r>
            <a:r>
              <a:rPr lang="en-US" sz="6000" b="1" u="sng" dirty="0" smtClean="0">
                <a:solidFill>
                  <a:schemeClr val="accent1"/>
                </a:solidFill>
              </a:rPr>
              <a:t>			</a:t>
            </a:r>
            <a:r>
              <a:rPr lang="en-US" sz="6000" b="1" dirty="0" smtClean="0">
                <a:solidFill>
                  <a:schemeClr val="accent1"/>
                </a:solidFill>
              </a:rPr>
              <a:t> (</a:t>
            </a:r>
            <a:r>
              <a:rPr lang="en-US" sz="6000" b="1" dirty="0" err="1" smtClean="0">
                <a:solidFill>
                  <a:schemeClr val="accent1"/>
                </a:solidFill>
              </a:rPr>
              <a:t>despertarse</a:t>
            </a:r>
            <a:r>
              <a:rPr lang="en-US" sz="6000" b="1" dirty="0" smtClean="0">
                <a:solidFill>
                  <a:schemeClr val="accent1"/>
                </a:solidFill>
              </a:rPr>
              <a:t>) a </a:t>
            </a:r>
            <a:r>
              <a:rPr lang="en-US" sz="6000" b="1" dirty="0" err="1" smtClean="0">
                <a:solidFill>
                  <a:schemeClr val="accent1"/>
                </a:solidFill>
              </a:rPr>
              <a:t>las</a:t>
            </a:r>
            <a:r>
              <a:rPr lang="en-US" sz="6000" b="1" dirty="0" smtClean="0">
                <a:solidFill>
                  <a:schemeClr val="accent1"/>
                </a:solidFill>
              </a:rPr>
              <a:t> once y </a:t>
            </a:r>
            <a:r>
              <a:rPr lang="en-US" sz="6000" b="1" u="sng" dirty="0" smtClean="0">
                <a:solidFill>
                  <a:schemeClr val="accent1"/>
                </a:solidFill>
              </a:rPr>
              <a:t>			</a:t>
            </a:r>
            <a:r>
              <a:rPr lang="en-US" sz="6000" b="1" dirty="0" smtClean="0">
                <a:solidFill>
                  <a:schemeClr val="accent1"/>
                </a:solidFill>
              </a:rPr>
              <a:t> (</a:t>
            </a:r>
            <a:r>
              <a:rPr lang="en-US" sz="6000" b="1" dirty="0" err="1" smtClean="0">
                <a:solidFill>
                  <a:schemeClr val="accent1"/>
                </a:solidFill>
              </a:rPr>
              <a:t>acostarse</a:t>
            </a:r>
            <a:r>
              <a:rPr lang="en-US" sz="6000" b="1" dirty="0" smtClean="0">
                <a:solidFill>
                  <a:schemeClr val="accent1"/>
                </a:solidFill>
              </a:rPr>
              <a:t>) a </a:t>
            </a:r>
            <a:r>
              <a:rPr lang="en-US" sz="6000" b="1" dirty="0" err="1" smtClean="0">
                <a:solidFill>
                  <a:schemeClr val="accent1"/>
                </a:solidFill>
              </a:rPr>
              <a:t>las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dirty="0" err="1" smtClean="0">
                <a:solidFill>
                  <a:schemeClr val="accent1"/>
                </a:solidFill>
              </a:rPr>
              <a:t>siete</a:t>
            </a:r>
            <a:r>
              <a:rPr lang="en-US" sz="6000" b="1" dirty="0" smtClean="0">
                <a:solidFill>
                  <a:schemeClr val="accent1"/>
                </a:solidFill>
              </a:rPr>
              <a:t>.</a:t>
            </a:r>
            <a:endParaRPr lang="en-US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 err="1" smtClean="0">
                <a:solidFill>
                  <a:schemeClr val="accent2"/>
                </a:solidFill>
              </a:rPr>
              <a:t>Estaba</a:t>
            </a:r>
            <a:r>
              <a:rPr lang="en-US" sz="6000" b="1" dirty="0" smtClean="0">
                <a:solidFill>
                  <a:schemeClr val="accent2"/>
                </a:solidFill>
              </a:rPr>
              <a:t>, </a:t>
            </a:r>
            <a:r>
              <a:rPr lang="en-US" sz="6000" b="1" dirty="0" err="1" smtClean="0">
                <a:solidFill>
                  <a:schemeClr val="accent2"/>
                </a:solidFill>
              </a:rPr>
              <a:t>murió</a:t>
            </a:r>
            <a:endParaRPr lang="en-US" sz="60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accent1"/>
                </a:solidFill>
              </a:rPr>
              <a:t>El </a:t>
            </a:r>
            <a:r>
              <a:rPr lang="en-US" sz="6000" b="1" dirty="0" err="1" smtClean="0">
                <a:solidFill>
                  <a:schemeClr val="accent1"/>
                </a:solidFill>
              </a:rPr>
              <a:t>gato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u="sng" dirty="0" smtClean="0">
                <a:solidFill>
                  <a:schemeClr val="accent1"/>
                </a:solidFill>
              </a:rPr>
              <a:t>				 </a:t>
            </a:r>
            <a:r>
              <a:rPr lang="en-US" sz="6000" b="1" dirty="0" smtClean="0">
                <a:solidFill>
                  <a:schemeClr val="accent1"/>
                </a:solidFill>
              </a:rPr>
              <a:t>(</a:t>
            </a:r>
            <a:r>
              <a:rPr lang="en-US" sz="6000" b="1" dirty="0" err="1" smtClean="0">
                <a:solidFill>
                  <a:schemeClr val="accent1"/>
                </a:solidFill>
              </a:rPr>
              <a:t>estar</a:t>
            </a:r>
            <a:r>
              <a:rPr lang="en-US" sz="6000" b="1" dirty="0" smtClean="0">
                <a:solidFill>
                  <a:schemeClr val="accent1"/>
                </a:solidFill>
              </a:rPr>
              <a:t>) </a:t>
            </a:r>
            <a:r>
              <a:rPr lang="en-US" sz="6000" b="1" dirty="0" err="1" smtClean="0">
                <a:solidFill>
                  <a:schemeClr val="accent1"/>
                </a:solidFill>
              </a:rPr>
              <a:t>enferma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dirty="0" err="1" smtClean="0">
                <a:solidFill>
                  <a:schemeClr val="accent1"/>
                </a:solidFill>
              </a:rPr>
              <a:t>por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dirty="0" err="1" smtClean="0">
                <a:solidFill>
                  <a:schemeClr val="accent1"/>
                </a:solidFill>
              </a:rPr>
              <a:t>una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dirty="0" err="1" smtClean="0">
                <a:solidFill>
                  <a:schemeClr val="accent1"/>
                </a:solidFill>
              </a:rPr>
              <a:t>semana</a:t>
            </a:r>
            <a:r>
              <a:rPr lang="en-US" sz="6000" b="1" dirty="0" smtClean="0">
                <a:solidFill>
                  <a:schemeClr val="accent1"/>
                </a:solidFill>
              </a:rPr>
              <a:t> y </a:t>
            </a:r>
            <a:r>
              <a:rPr lang="en-US" sz="6000" b="1" dirty="0" err="1" smtClean="0">
                <a:solidFill>
                  <a:schemeClr val="accent1"/>
                </a:solidFill>
              </a:rPr>
              <a:t>luego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u="sng" dirty="0" smtClean="0">
                <a:solidFill>
                  <a:schemeClr val="accent1"/>
                </a:solidFill>
              </a:rPr>
              <a:t>		</a:t>
            </a:r>
            <a:r>
              <a:rPr lang="en-US" sz="6000" b="1" dirty="0" smtClean="0">
                <a:solidFill>
                  <a:schemeClr val="accent1"/>
                </a:solidFill>
              </a:rPr>
              <a:t> (</a:t>
            </a:r>
            <a:r>
              <a:rPr lang="en-US" sz="6000" b="1" dirty="0" err="1" smtClean="0">
                <a:solidFill>
                  <a:schemeClr val="accent1"/>
                </a:solidFill>
              </a:rPr>
              <a:t>morir</a:t>
            </a:r>
            <a:r>
              <a:rPr lang="en-US" sz="6000" b="1" dirty="0" smtClean="0">
                <a:solidFill>
                  <a:schemeClr val="accent1"/>
                </a:solidFill>
              </a:rPr>
              <a:t>).</a:t>
            </a:r>
            <a:endParaRPr lang="en-US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 err="1" smtClean="0">
                <a:solidFill>
                  <a:schemeClr val="accent2"/>
                </a:solidFill>
              </a:rPr>
              <a:t>Recibí</a:t>
            </a:r>
            <a:r>
              <a:rPr lang="en-US" sz="6000" b="1" dirty="0" smtClean="0">
                <a:solidFill>
                  <a:schemeClr val="accent2"/>
                </a:solidFill>
              </a:rPr>
              <a:t>, </a:t>
            </a:r>
            <a:r>
              <a:rPr lang="en-US" sz="6000" b="1" dirty="0" err="1" smtClean="0">
                <a:solidFill>
                  <a:schemeClr val="accent2"/>
                </a:solidFill>
              </a:rPr>
              <a:t>tradujeron</a:t>
            </a:r>
            <a:endParaRPr lang="en-US" sz="60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6000" b="1" dirty="0" err="1" smtClean="0">
                <a:solidFill>
                  <a:schemeClr val="accent1"/>
                </a:solidFill>
              </a:rPr>
              <a:t>Yo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u="sng" dirty="0" smtClean="0">
                <a:solidFill>
                  <a:schemeClr val="accent1"/>
                </a:solidFill>
              </a:rPr>
              <a:t>			</a:t>
            </a:r>
            <a:r>
              <a:rPr lang="en-US" sz="6000" b="1" dirty="0" smtClean="0">
                <a:solidFill>
                  <a:schemeClr val="accent1"/>
                </a:solidFill>
              </a:rPr>
              <a:t> (</a:t>
            </a:r>
            <a:r>
              <a:rPr lang="en-US" sz="6000" b="1" dirty="0" err="1" smtClean="0">
                <a:solidFill>
                  <a:schemeClr val="accent1"/>
                </a:solidFill>
              </a:rPr>
              <a:t>recibir</a:t>
            </a:r>
            <a:r>
              <a:rPr lang="en-US" sz="6000" b="1" dirty="0" smtClean="0">
                <a:solidFill>
                  <a:schemeClr val="accent1"/>
                </a:solidFill>
              </a:rPr>
              <a:t>) el </a:t>
            </a:r>
            <a:r>
              <a:rPr lang="en-US" sz="6000" b="1" dirty="0" err="1" smtClean="0">
                <a:solidFill>
                  <a:schemeClr val="accent1"/>
                </a:solidFill>
              </a:rPr>
              <a:t>telegrama</a:t>
            </a:r>
            <a:r>
              <a:rPr lang="en-US" sz="6000" b="1" dirty="0" smtClean="0">
                <a:solidFill>
                  <a:schemeClr val="accent1"/>
                </a:solidFill>
              </a:rPr>
              <a:t> y </a:t>
            </a:r>
            <a:r>
              <a:rPr lang="en-US" sz="6000" b="1" dirty="0" err="1" smtClean="0">
                <a:solidFill>
                  <a:schemeClr val="accent1"/>
                </a:solidFill>
              </a:rPr>
              <a:t>ellos</a:t>
            </a:r>
            <a:r>
              <a:rPr lang="en-US" sz="6000" b="1" dirty="0" smtClean="0">
                <a:solidFill>
                  <a:schemeClr val="accent1"/>
                </a:solidFill>
              </a:rPr>
              <a:t> lo    </a:t>
            </a:r>
            <a:r>
              <a:rPr lang="en-US" sz="6000" b="1" u="sng" dirty="0" smtClean="0">
                <a:solidFill>
                  <a:schemeClr val="accent1"/>
                </a:solidFill>
              </a:rPr>
              <a:t>		</a:t>
            </a:r>
            <a:r>
              <a:rPr lang="en-US" sz="6000" b="1" dirty="0" smtClean="0">
                <a:solidFill>
                  <a:schemeClr val="accent1"/>
                </a:solidFill>
              </a:rPr>
              <a:t> (</a:t>
            </a:r>
            <a:r>
              <a:rPr lang="en-US" sz="6000" b="1" dirty="0" err="1" smtClean="0">
                <a:solidFill>
                  <a:schemeClr val="accent1"/>
                </a:solidFill>
              </a:rPr>
              <a:t>traducir</a:t>
            </a:r>
            <a:r>
              <a:rPr lang="en-US" sz="6000" b="1" dirty="0" smtClean="0">
                <a:solidFill>
                  <a:schemeClr val="accent1"/>
                </a:solidFill>
              </a:rPr>
              <a:t>)</a:t>
            </a:r>
            <a:endParaRPr lang="en-US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520</TotalTime>
  <Words>93</Words>
  <Application>Microsoft Office PowerPoint</Application>
  <PresentationFormat>On-screen Show (4:3)</PresentationFormat>
  <Paragraphs>35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Median</vt:lpstr>
      <vt:lpstr>Pretérito/Imperfecto</vt:lpstr>
      <vt:lpstr>tocaba</vt:lpstr>
      <vt:lpstr>Salí, brillaba</vt:lpstr>
      <vt:lpstr>compró</vt:lpstr>
      <vt:lpstr>Viajaban, conocí</vt:lpstr>
      <vt:lpstr>Estaba, salí</vt:lpstr>
      <vt:lpstr>Se despertó, se acostó</vt:lpstr>
      <vt:lpstr>Estaba, murió</vt:lpstr>
      <vt:lpstr>Recibí, tradujeron</vt:lpstr>
      <vt:lpstr>Encontraron, leyeron </vt:lpstr>
      <vt:lpstr>Tenía, me casé</vt:lpstr>
      <vt:lpstr>era</vt:lpstr>
      <vt:lpstr>Practiqué, se vistió</vt:lpstr>
      <vt:lpstr>Eran, comencé</vt:lpstr>
      <vt:lpstr>cantaban</vt:lpstr>
      <vt:lpstr>Comió, encontró</vt:lpstr>
      <vt:lpstr>consultábamos</vt:lpstr>
      <vt:lpstr>mentía</vt:lpstr>
      <vt:lpstr>Slide 19</vt:lpstr>
      <vt:lpstr>Slide 20</vt:lpstr>
      <vt:lpstr>Slide 21</vt:lpstr>
      <vt:lpstr>Slide 22</vt:lpstr>
      <vt:lpstr>Slide 23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Pretérito/Imperfecto</dc:title>
  <dc:creator> </dc:creator>
  <cp:lastModifiedBy>axelsonc</cp:lastModifiedBy>
  <cp:revision>28</cp:revision>
  <dcterms:created xsi:type="dcterms:W3CDTF">2010-11-10T00:12:44Z</dcterms:created>
  <dcterms:modified xsi:type="dcterms:W3CDTF">2010-11-10T21:34:13Z</dcterms:modified>
</cp:coreProperties>
</file>